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63" r:id="rId20"/>
    <p:sldId id="27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ефелова Дарья Юрьевна" initials="ФДЮ" lastIdx="2" clrIdx="0">
    <p:extLst>
      <p:ext uri="{19B8F6BF-5375-455C-9EA6-DF929625EA0E}">
        <p15:presenceInfo xmlns:p15="http://schemas.microsoft.com/office/powerpoint/2012/main" userId="S::Fefelova.Daria@urfu.me::18aa29f2-f0f7-4011-a6f3-6cfc9493e2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3F5"/>
    <a:srgbClr val="EEF6F8"/>
    <a:srgbClr val="FFFFFF"/>
    <a:srgbClr val="E3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3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2T21:03:24.396" idx="1">
    <p:pos x="7712" y="4261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2T21:03:41.055" idx="2">
    <p:pos x="7684" y="4194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16397-56F6-4423-B695-966458425C83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A28AD-6F4A-4D4C-9076-3234E389A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5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D3309-FB5F-4371-97B7-33D7FFE0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CE0EFD-F020-42B5-9D9E-99FC43111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CE5AD2-92E0-48F9-A44B-34538CEE7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8698AC-1F65-4F86-BB26-1816BF33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543C0-4289-439B-A8A5-558BB2337105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B80337-0C76-48E5-BD7E-12F8B2E3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A9B08F-217A-42F8-9139-D3FA8A5D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17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F4299-E865-4BC1-ABEE-EBF4BD36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0D69E7-E834-480B-89E9-2367A2154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53DDCE-143C-4D2F-B3EF-F788B520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6A2DF-7C7C-4927-921F-B4A5D4058E29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65FDF-176C-451B-B18D-80BE5F053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47DD8-CA59-464C-A504-6AD6E3F1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2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77AC521-08FB-4505-ACF8-E86A1EFE4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3BA98B-3C67-4A6E-A6D2-1ED6FF992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CBDA9C-9268-4BF3-B43E-AB0A7673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1AC60-6DEF-42B2-A55F-7B194DFDBD29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C7AB7B-6EC7-499C-9A59-9A4EB67C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14AFD8-74B7-46E1-A95E-10B16DC3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92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FD5DA9-E882-42FE-A49E-B49CE42D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E1B8A1-060C-40A6-9B3E-1E7515BE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DE875-1C69-4768-9F18-6BEB89A9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B7FD-A0C4-43E4-A241-00C5FDFF12A2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C8FB6D-4771-4733-B8D7-1B403173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7A3C66-59E5-4E43-816D-F824BFF0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10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323A6A-E3F2-44D7-B677-B3C74B60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228BED-674E-4EA4-90DB-BD2DE0945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766689-F681-4DE9-8CF0-98F658755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1731-2367-4CAA-89DD-CB568E2D04B6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7E08E7-A96E-4026-802E-C123B661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38144E-E165-4324-B375-C6E68B97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44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3CF1D-A1DD-4BAE-82ED-99551F49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4CE7B-3BEE-4B4D-924A-F7EAF8B15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2A49DA-3C7A-479E-8DE5-328575A1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4BC1A3-9E00-4904-8F1C-02282242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FACE-7037-42FC-9D55-3CBB70612A67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B9FBAE-AF5C-4489-95D4-035ABF84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64045F-11FB-43C8-A0FE-87A59F15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0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E4CC8-F93D-4EA4-8069-D7CC1A4C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0AC2A1-4F31-4FC1-BC9C-B4A4BE87E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9F0B81-BD6D-4772-A25A-744F53DAA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B7A9A8-1670-4D22-A3D2-0F87FE2D5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711E92-E5FA-48A2-85E4-F97922F68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D8F0AA6-E0A4-4CD5-BCAA-31EDE446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8018B-B4DE-4B94-B35C-D8B8BE8D1F07}" type="datetime1">
              <a:rPr lang="ru-RU" smtClean="0"/>
              <a:t>16.06.2021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253ECC-8E3A-4990-B38D-39EDBAD3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AD3A1AD-CCC7-41A7-9C26-A0FF8408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31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B85F5-7D5F-42DF-88B3-1E31C92B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1EC1E8-AA33-4BC0-B66B-FD94BFF6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10960-0618-4C00-9A9C-FEDE2D348A62}" type="datetime1">
              <a:rPr lang="ru-RU" smtClean="0"/>
              <a:t>16.06.2021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C0070AD-545F-4A52-9FD6-C3A1AE939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0B37E4-9193-4CE0-BC99-223802C2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2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977721-BCED-4272-BFD5-016BE73D5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78942-533D-449F-9874-18190AD1AD8E}" type="datetime1">
              <a:rPr lang="ru-RU" smtClean="0"/>
              <a:t>16.06.2021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3E075F1-B0A1-4B7F-845A-00970A9D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056F16-E3BA-4799-A5FE-3F03CDBA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675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3AD51-C120-4980-9808-8F1EA7408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13EF98-649B-4ED0-AAAB-D9DAA8B86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B6544F-8444-4E6D-B8A7-24E03BD2E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16CEEB-AAE1-4843-865A-373CF483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56CC-2794-4064-8A2C-512DF98D91C5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891E46-AA87-4656-81EA-FEBCC6AF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ECBFB6-BA63-4F1A-A8B6-B319CF36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90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4FEC6-C90B-41C4-8561-F6F2BF22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8FADBB8-9AF7-4D48-8BE4-C8F7ECB15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1EFD8B-6258-4C6B-8992-F77C365B0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FCE8A7-E214-4FBF-8112-5DB8851AA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12D3-CF54-4004-99E5-FAC9FD2D0EE9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1880DC-8EF9-4C2C-A23C-6A2AD060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C04F86-E220-48D6-83B8-5CA59D38E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77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5C92AA-8093-4039-8EAA-7173550C775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D3D00-E3E3-4B1F-993B-DB3368F1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B851B4-86CD-44E4-82BF-2291418AD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F3415-4600-4C26-B663-FA116AD31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90D4B-0D4E-478B-9BF0-F81E6E2754F0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753825-75E0-4A00-9DA9-0E859030C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C601F6-BFF4-476A-9105-B4BBF603B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F17C6-6A3C-4596-8574-544E8821E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46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468B6-B08D-4AF1-A7B3-DD35F3E69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814" y="198367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  <a:t>Образовательная игра по истории</a:t>
            </a:r>
            <a:br>
              <a:rPr lang="ru-R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</a:br>
            <a:r>
              <a:rPr lang="ru-RU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</a:rPr>
              <a:t>«Кто есть кто»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62829B-A604-4136-AF64-5BAFE6BFA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814" y="4371273"/>
            <a:ext cx="9144000" cy="1655762"/>
          </a:xfrm>
        </p:spPr>
        <p:txBody>
          <a:bodyPr/>
          <a:lstStyle/>
          <a:p>
            <a:r>
              <a:rPr lang="ru-RU" dirty="0"/>
              <a:t>Команда Раскаты Грома</a:t>
            </a:r>
            <a:br>
              <a:rPr lang="ru-RU" dirty="0"/>
            </a:br>
            <a:r>
              <a:rPr lang="ru-RU" dirty="0"/>
              <a:t>Куратор Галушко Н.А.</a:t>
            </a:r>
          </a:p>
        </p:txBody>
      </p:sp>
    </p:spTree>
    <p:extLst>
      <p:ext uri="{BB962C8B-B14F-4D97-AF65-F5344CB8AC3E}">
        <p14:creationId xmlns:p14="http://schemas.microsoft.com/office/powerpoint/2010/main" val="224995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FD45EDF-54C2-4988-A923-8DE57681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8F1178-84BD-498C-8966-CF76FD4963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3713" y="1027906"/>
            <a:ext cx="3596640" cy="44189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74C9E3-2F66-47D5-A9BF-E3D4D3AF0C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554" y="1027906"/>
            <a:ext cx="5943519" cy="6116259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D6B9E89-2EF4-40BA-BE5F-9FFEC617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10</a:t>
            </a:fld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8EC2B-653E-413B-95A2-C20688911E4A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50570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FD45EDF-54C2-4988-A923-8DE576814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547" y="124493"/>
            <a:ext cx="10515600" cy="1325563"/>
          </a:xfrm>
        </p:spPr>
        <p:txBody>
          <a:bodyPr/>
          <a:lstStyle/>
          <a:p>
            <a:r>
              <a:rPr lang="ru-RU" b="1" dirty="0"/>
              <a:t>Требования к продукту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4F7A5-5446-4A0E-9791-2E1B046CE671}"/>
              </a:ext>
            </a:extLst>
          </p:cNvPr>
          <p:cNvSpPr txBox="1"/>
          <p:nvPr/>
        </p:nvSpPr>
        <p:spPr>
          <a:xfrm>
            <a:off x="908671" y="1716749"/>
            <a:ext cx="112833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/>
              <a:t>Легкость и простота в использовании.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/>
              <a:t>Удобный интерфейс (включающий меню, настройки, обратную связь с разработчиком).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/>
              <a:t>Подача исторических материалов и фактов в простом интересом формате.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/>
              <a:t>Отсутствие сбоев и ошибок в работе программы.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/>
              <a:t>Реализация несколько режимов игры – одиночный участник игры, турнир, правда - ложь.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3200" dirty="0"/>
              <a:t>Обеспечение поддержки нескольких платформ.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FE8558-993C-478D-99A5-6131F86C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11</a:t>
            </a:fld>
            <a:endParaRPr lang="ru-RU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4B371-CD93-4519-B407-BCE1DBB748E2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80064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FD45EDF-54C2-4988-A923-8DE57681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Технологический стек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BB6FD7D-2217-4828-893F-C4F606EB00F6}"/>
              </a:ext>
            </a:extLst>
          </p:cNvPr>
          <p:cNvSpPr/>
          <p:nvPr/>
        </p:nvSpPr>
        <p:spPr>
          <a:xfrm>
            <a:off x="1443789" y="2194362"/>
            <a:ext cx="9304421" cy="3237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Стек должен использовать язык С#;</a:t>
            </a:r>
            <a:endParaRPr lang="ru-RU" sz="28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В интернете должно находиться много обучающих видео по этому стеку;</a:t>
            </a:r>
            <a:endParaRPr lang="ru-RU" sz="28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3600" dirty="0">
                <a:ea typeface="Times New Roman" panose="02020603050405020304" pitchFamily="18" charset="0"/>
                <a:cs typeface="Times New Roman" panose="02020603050405020304" pitchFamily="18" charset="0"/>
              </a:rPr>
              <a:t>Можно создавать приложения на разных платформах;</a:t>
            </a:r>
            <a:endParaRPr lang="ru-RU" sz="2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263918-B42C-49E1-89E4-E3435F57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12</a:t>
            </a:fld>
            <a:endParaRPr lang="ru-RU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F23D4-A9BB-4973-B3F2-9A37EF3AC101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3133599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FD45EDF-54C2-4988-A923-8DE57681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Схема работы приложения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C193FF-6853-4EBB-BE15-162254AB24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027" y="1690688"/>
            <a:ext cx="7455945" cy="480843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A7198C-5F84-4213-B503-63425051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13</a:t>
            </a:fld>
            <a:endParaRPr lang="ru-RU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9F597-097B-4BA6-ADD6-2200DFC5C74B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193216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CEE9D59-5C11-418E-9E19-6C44FB71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94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Дизайн-макет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CED4A2-9057-4DEB-9171-FC6B437E8B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828" y="1316435"/>
            <a:ext cx="3144203" cy="55415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4C2E25-5E28-4224-BBCE-577921E259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659" y="1286416"/>
            <a:ext cx="3144203" cy="5541565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CFFB8C6-EBE4-4219-B9FB-497D682D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14</a:t>
            </a:fld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52FD2-C301-440A-8634-9A3643FFF93A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1662098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7CF7330-55C8-4737-883A-97370E84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F83065-9901-4E0E-95E0-95CEBB27B6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24" y="18837"/>
            <a:ext cx="4141408" cy="64611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0AF7CC-84CC-45E3-B29D-913A5A825E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855" y="0"/>
            <a:ext cx="4141407" cy="646708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E9BBCB-7FC2-43A3-B527-CD1901F054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925" y="31735"/>
            <a:ext cx="4161875" cy="6461140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583A0C7-6028-4EFB-AD12-B462052F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15</a:t>
            </a:fld>
            <a:endParaRPr lang="ru-RU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288CF-6027-45F7-AA2D-719007A02850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131954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7CF7330-55C8-4737-883A-97370E84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D366F0-F663-4248-9E1A-E6D7CBD654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31" y="497149"/>
            <a:ext cx="3007002" cy="5480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D0FFBD-A9AF-40AF-8D24-14213B4713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1287" y="497149"/>
            <a:ext cx="3038597" cy="55118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30AFC0-8A62-49C9-8444-842A7CF6C0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250" y="497149"/>
            <a:ext cx="3038598" cy="5538889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20DA9E-14FA-490D-8D6B-F3CCD6479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16</a:t>
            </a:fld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79F70F-9A1A-481C-8A09-A7676FA4C672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516207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7CF7330-55C8-4737-883A-97370E84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9D9E49-FF4C-4E7F-824B-A6D831D0C0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2020" y="304529"/>
            <a:ext cx="3407959" cy="6248942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BCB4D9-ED38-4C4A-A7B8-3AF4C8BF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17</a:t>
            </a:fld>
            <a:endParaRPr lang="ru-RU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E2FF-902C-4AEA-AC9A-A405216A0016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418847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7CF7330-55C8-4737-883A-97370E84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7B0E34-0B1D-4550-93EC-C8A7378540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145" y="256271"/>
            <a:ext cx="3525253" cy="634545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39DBD9-1C3C-4468-8F2B-07462388BE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398" y="-305227"/>
            <a:ext cx="4993476" cy="7748763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6BD805-AD25-44CA-B7E1-741F3AC8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18</a:t>
            </a:fld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B9921-F0C1-4297-811E-7F976A6BDF7B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292692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33B5F-51AD-452C-A771-E96DE0FE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618" y="189635"/>
            <a:ext cx="9571182" cy="927966"/>
          </a:xfrm>
        </p:spPr>
        <p:txBody>
          <a:bodyPr/>
          <a:lstStyle/>
          <a:p>
            <a:r>
              <a:rPr lang="en-US"/>
              <a:t>Slide title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0B2D72-BC2C-4F0F-9F21-A3A71BA2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19</a:t>
            </a:fld>
            <a:endParaRPr lang="ru-RU" sz="2800" b="1" dirty="0"/>
          </a:p>
        </p:txBody>
      </p:sp>
      <p:pic>
        <p:nvPicPr>
          <p:cNvPr id="3" name="Игра_Кто есть Кто_Раскаты Грома_2">
            <a:hlinkClick r:id="" action="ppaction://media"/>
            <a:extLst>
              <a:ext uri="{FF2B5EF4-FFF2-40B4-BE49-F238E27FC236}">
                <a16:creationId xmlns:a16="http://schemas.microsoft.com/office/drawing/2014/main" id="{9232ED15-42FA-47DC-A028-6AF02BE93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7625" y="738188"/>
            <a:ext cx="9555163" cy="5380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930B4-19D7-4410-8646-CF057A5C6353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123131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33B5F-51AD-452C-A771-E96DE0FE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01" y="204105"/>
            <a:ext cx="9571182" cy="927966"/>
          </a:xfrm>
        </p:spPr>
        <p:txBody>
          <a:bodyPr/>
          <a:lstStyle/>
          <a:p>
            <a:pPr algn="ctr"/>
            <a:r>
              <a:rPr lang="ru-RU" b="1" dirty="0"/>
              <a:t>Команда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D48C586-6CD7-4C22-802B-6B9E07AE8E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618" y="1110560"/>
            <a:ext cx="3081042" cy="463927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EEF1230-801B-4A45-8E6F-B4BF5368DF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2609" y="1086658"/>
            <a:ext cx="3723626" cy="46392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360EA0-5015-466E-A270-542729AF4C0D}"/>
              </a:ext>
            </a:extLst>
          </p:cNvPr>
          <p:cNvSpPr txBox="1"/>
          <p:nvPr/>
        </p:nvSpPr>
        <p:spPr>
          <a:xfrm>
            <a:off x="1782618" y="5869515"/>
            <a:ext cx="2951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Хорошун</a:t>
            </a:r>
            <a:r>
              <a:rPr lang="ru-RU" dirty="0"/>
              <a:t> Никита Андреевич</a:t>
            </a:r>
            <a:br>
              <a:rPr lang="ru-RU" dirty="0"/>
            </a:br>
            <a:r>
              <a:rPr lang="ru-RU" b="1" dirty="0"/>
              <a:t>Аналитик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45DA46-B8C6-42A6-AD6B-1A98B4D78D48}"/>
              </a:ext>
            </a:extLst>
          </p:cNvPr>
          <p:cNvSpPr txBox="1"/>
          <p:nvPr/>
        </p:nvSpPr>
        <p:spPr>
          <a:xfrm>
            <a:off x="6422609" y="5873266"/>
            <a:ext cx="3091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Служеникина</a:t>
            </a:r>
            <a:r>
              <a:rPr lang="ru-RU" dirty="0"/>
              <a:t> Елена Юрьевна</a:t>
            </a:r>
          </a:p>
          <a:p>
            <a:r>
              <a:rPr lang="ru-RU" b="1" dirty="0"/>
              <a:t>Программист, аналитик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CE8964-56F6-445D-9D76-C2A12A2B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2</a:t>
            </a:fld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7559E-C036-4D90-82F2-95CBD42BDA3D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191356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7CF7330-55C8-4737-883A-97370E84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4475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Команда АТ-01 «Раскаты грома»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30D891-5858-423B-BB14-3A56F0B4E0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197" y="847419"/>
            <a:ext cx="10179606" cy="6769329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13E404-C49F-4525-B697-0B36A69F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20</a:t>
            </a:fld>
            <a:endParaRPr lang="ru-RU" b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358C0B-EDC6-45FC-99B7-DE4C4F4353E0}"/>
              </a:ext>
            </a:extLst>
          </p:cNvPr>
          <p:cNvSpPr/>
          <p:nvPr/>
        </p:nvSpPr>
        <p:spPr>
          <a:xfrm>
            <a:off x="6202532" y="3158051"/>
            <a:ext cx="2947117" cy="2381734"/>
          </a:xfrm>
          <a:prstGeom prst="rect">
            <a:avLst/>
          </a:prstGeom>
          <a:solidFill>
            <a:srgbClr val="EBF3F5"/>
          </a:solidFill>
          <a:ln>
            <a:solidFill>
              <a:srgbClr val="EBF3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BD1AE-E1D9-4615-B845-674A108B84C3}"/>
              </a:ext>
            </a:extLst>
          </p:cNvPr>
          <p:cNvSpPr txBox="1"/>
          <p:nvPr/>
        </p:nvSpPr>
        <p:spPr>
          <a:xfrm>
            <a:off x="3702125" y="2687644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869BE6-3766-46E4-AA00-2B295346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268" y="3049448"/>
            <a:ext cx="1886536" cy="1886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82F36-2F83-40DB-AD19-D8B9B1D353DF}"/>
              </a:ext>
            </a:extLst>
          </p:cNvPr>
          <p:cNvSpPr txBox="1"/>
          <p:nvPr/>
        </p:nvSpPr>
        <p:spPr>
          <a:xfrm>
            <a:off x="6202532" y="3429000"/>
            <a:ext cx="319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QR-</a:t>
            </a:r>
            <a:r>
              <a:rPr lang="ru-RU" dirty="0"/>
              <a:t>код на репозиторий </a:t>
            </a:r>
            <a:r>
              <a:rPr lang="ru-RU" dirty="0" err="1"/>
              <a:t>Гитхаб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489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33B5F-51AD-452C-A771-E96DE0FE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618" y="189635"/>
            <a:ext cx="9571182" cy="927966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472D6E-AC16-439F-8C59-E7AD2A888A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724" y="1117601"/>
            <a:ext cx="3708365" cy="448837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B2E4B6-8E7F-439E-8408-A58319F371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298" y="1117601"/>
            <a:ext cx="3564084" cy="4488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AAD4FB-C1E8-4418-90BC-BA90060924E4}"/>
              </a:ext>
            </a:extLst>
          </p:cNvPr>
          <p:cNvSpPr txBox="1"/>
          <p:nvPr/>
        </p:nvSpPr>
        <p:spPr>
          <a:xfrm>
            <a:off x="1446724" y="5740399"/>
            <a:ext cx="3844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Дробышева Екатерина </a:t>
            </a:r>
            <a:r>
              <a:rPr lang="ru-RU" dirty="0" err="1"/>
              <a:t>Евгениевна</a:t>
            </a:r>
            <a:endParaRPr lang="ru-RU" dirty="0"/>
          </a:p>
          <a:p>
            <a:r>
              <a:rPr lang="ru-RU" b="1" dirty="0"/>
              <a:t>Дизайнер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D169F-B4D5-4E58-90CF-75F6352E06F0}"/>
              </a:ext>
            </a:extLst>
          </p:cNvPr>
          <p:cNvSpPr txBox="1"/>
          <p:nvPr/>
        </p:nvSpPr>
        <p:spPr>
          <a:xfrm>
            <a:off x="6845298" y="5740399"/>
            <a:ext cx="374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Фефелова Дарья Юрьевна</a:t>
            </a:r>
          </a:p>
          <a:p>
            <a:r>
              <a:rPr lang="ru-RU" b="1" dirty="0"/>
              <a:t>Тимлид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5EAA709-09B0-43BF-83A7-A33E46A8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3</a:t>
            </a:fld>
            <a:endParaRPr lang="ru-RU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6A816-FF11-40A5-88A9-004087122F95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233677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33B5F-51AD-452C-A771-E96DE0FE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086" y="250256"/>
            <a:ext cx="9571182" cy="927966"/>
          </a:xfrm>
        </p:spPr>
        <p:txBody>
          <a:bodyPr/>
          <a:lstStyle/>
          <a:p>
            <a:pPr algn="ctr"/>
            <a:r>
              <a:rPr lang="ru-RU" b="1" dirty="0"/>
              <a:t>Идея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7090-E542-4D5E-8590-6E1A93A1FE91}"/>
              </a:ext>
            </a:extLst>
          </p:cNvPr>
          <p:cNvSpPr txBox="1"/>
          <p:nvPr/>
        </p:nvSpPr>
        <p:spPr>
          <a:xfrm>
            <a:off x="1103086" y="1454727"/>
            <a:ext cx="99858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Идея</a:t>
            </a:r>
            <a:r>
              <a:rPr lang="ru-RU" sz="2800" dirty="0"/>
              <a:t>: создать образовательную игру, которая поможет не только с пользой провести свободное время, но и пробудить интерес к изучению всемирной истории и культуры.</a:t>
            </a:r>
          </a:p>
          <a:p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CF93B-C2F1-4850-86B4-1CEC8E01930D}"/>
              </a:ext>
            </a:extLst>
          </p:cNvPr>
          <p:cNvSpPr txBox="1"/>
          <p:nvPr/>
        </p:nvSpPr>
        <p:spPr>
          <a:xfrm>
            <a:off x="1103086" y="2935704"/>
            <a:ext cx="89033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Проблемы</a:t>
            </a:r>
            <a:r>
              <a:rPr lang="ru-RU" sz="2800" dirty="0"/>
              <a:t>:</a:t>
            </a:r>
          </a:p>
          <a:p>
            <a:pPr marL="457200" indent="-457200">
              <a:buAutoNum type="arabicPeriod"/>
            </a:pPr>
            <a:r>
              <a:rPr lang="ru-RU" sz="2800" dirty="0"/>
              <a:t>Незнание величайших творцов в истории человечества;</a:t>
            </a:r>
          </a:p>
          <a:p>
            <a:pPr marL="457200" indent="-457200">
              <a:buAutoNum type="arabicPeriod"/>
            </a:pPr>
            <a:r>
              <a:rPr lang="ru-RU" sz="2800" dirty="0"/>
              <a:t>Отсутствие знаний о влиянии этих людей на наш современный мир.</a:t>
            </a:r>
          </a:p>
          <a:p>
            <a:pPr marL="457200" indent="-457200">
              <a:buAutoNum type="arabicPeriod"/>
            </a:pPr>
            <a:r>
              <a:rPr lang="ru-RU" sz="2800" dirty="0"/>
              <a:t>Нет стимула изучать и узнавать что-то новое</a:t>
            </a:r>
            <a:r>
              <a:rPr lang="en-US" sz="2800" dirty="0"/>
              <a:t>;</a:t>
            </a:r>
            <a:endParaRPr lang="ru-RU" sz="2800" dirty="0"/>
          </a:p>
          <a:p>
            <a:endParaRPr lang="ru-RU" sz="28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5533E8-2E72-4925-870C-47E12DED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4</a:t>
            </a:fld>
            <a:endParaRPr lang="ru-RU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6F102-4AC8-4B65-BBD6-9CABC56FB38D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233341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404153E5-18E4-48F0-88A9-4F33F6F929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33B5F-51AD-452C-A771-E96DE0FE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Целевая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аудитория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361CFA-850E-4351-8095-1FE1C816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5</a:t>
            </a:fld>
            <a:endParaRPr lang="ru-RU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B6C7D-F749-4656-AFDB-D29FAEEF2B12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91296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33B5F-51AD-452C-A771-E96DE0FE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104" y="226477"/>
            <a:ext cx="9571182" cy="927966"/>
          </a:xfrm>
        </p:spPr>
        <p:txBody>
          <a:bodyPr/>
          <a:lstStyle/>
          <a:p>
            <a:pPr algn="ctr"/>
            <a:r>
              <a:rPr lang="ru-RU" b="1" dirty="0"/>
              <a:t>Конкуренты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66D5F-4778-4B49-ABD7-F3B9190748B1}"/>
              </a:ext>
            </a:extLst>
          </p:cNvPr>
          <p:cNvSpPr txBox="1"/>
          <p:nvPr/>
        </p:nvSpPr>
        <p:spPr>
          <a:xfrm>
            <a:off x="729477" y="1821376"/>
            <a:ext cx="1727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«Лоботряс»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19B95-BF55-41D1-870C-273ED0161471}"/>
              </a:ext>
            </a:extLst>
          </p:cNvPr>
          <p:cNvSpPr txBox="1"/>
          <p:nvPr/>
        </p:nvSpPr>
        <p:spPr>
          <a:xfrm>
            <a:off x="3495359" y="1821377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«</a:t>
            </a:r>
            <a:r>
              <a:rPr lang="en-US" sz="2400" dirty="0"/>
              <a:t>Alias</a:t>
            </a:r>
            <a:r>
              <a:rPr lang="ru-RU" sz="2400" dirty="0"/>
              <a:t>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2D6C3-E9A4-4063-A82F-8E086462B3F0}"/>
              </a:ext>
            </a:extLst>
          </p:cNvPr>
          <p:cNvSpPr txBox="1"/>
          <p:nvPr/>
        </p:nvSpPr>
        <p:spPr>
          <a:xfrm>
            <a:off x="5923733" y="1940984"/>
            <a:ext cx="177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«Крокодил»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6A128-F2D9-4393-A1E4-434945EABDD6}"/>
              </a:ext>
            </a:extLst>
          </p:cNvPr>
          <p:cNvSpPr txBox="1"/>
          <p:nvPr/>
        </p:nvSpPr>
        <p:spPr>
          <a:xfrm>
            <a:off x="8728783" y="1933719"/>
            <a:ext cx="1953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«Угадай, кто»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B47B6-1B63-440D-BF90-769C99E2CF4C}"/>
              </a:ext>
            </a:extLst>
          </p:cNvPr>
          <p:cNvSpPr txBox="1"/>
          <p:nvPr/>
        </p:nvSpPr>
        <p:spPr>
          <a:xfrm>
            <a:off x="3432030" y="4345309"/>
            <a:ext cx="486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«Угадай, кто я. Кто мой персонаж?»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8463862-F74A-4D30-A730-8BBDD927AE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104" y="2283042"/>
            <a:ext cx="1292464" cy="12985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BD6D472-6CDE-4665-89D6-9281100440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449" y="2275911"/>
            <a:ext cx="1097375" cy="13656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315B924-C2A3-4A6C-84D2-D139DE3DB4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818" y="2354612"/>
            <a:ext cx="1475360" cy="12985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D6D05EF-2092-4440-B176-740F33A45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714" y="2354612"/>
            <a:ext cx="1380443" cy="13068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B8AAFB9-A459-4CCF-99BC-F4E43408A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504" y="4815792"/>
            <a:ext cx="1410705" cy="1410705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E8455D8-BFC5-4E26-8741-3E843F8E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6</a:t>
            </a:fld>
            <a:endParaRPr lang="ru-RU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388DFD-07CF-41C6-9B10-B993289A2837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330690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33B5F-51AD-452C-A771-E96DE0FE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409" y="261976"/>
            <a:ext cx="9571182" cy="927966"/>
          </a:xfrm>
        </p:spPr>
        <p:txBody>
          <a:bodyPr/>
          <a:lstStyle/>
          <a:p>
            <a:pPr algn="ctr"/>
            <a:r>
              <a:rPr lang="ru-RU" b="1" dirty="0"/>
              <a:t>Цели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4B84A-41AD-4EBC-86E0-D7518275225E}"/>
              </a:ext>
            </a:extLst>
          </p:cNvPr>
          <p:cNvSpPr txBox="1"/>
          <p:nvPr/>
        </p:nvSpPr>
        <p:spPr>
          <a:xfrm>
            <a:off x="880980" y="1189942"/>
            <a:ext cx="1115861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Создать образовательную игру, с помощью которой пользователи смогут не только узнать что-то новое, но и весело провести время в компании.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Получить положительную обратную связь от пользователей.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Создать популярное образовательное и развлекательное приложение.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Расширить кругозор пользователей с помощью приложения.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11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Создать прототип работающего приложения за 4 месяца.</a:t>
            </a:r>
          </a:p>
          <a:p>
            <a:endParaRPr lang="ru-RU" sz="32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C5BDCF-FF2E-49A5-B45A-305C7438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7</a:t>
            </a:fld>
            <a:endParaRPr lang="ru-RU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71C86-EAE3-4194-B832-B464DC9CA46D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3036558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33B5F-51AD-452C-A771-E96DE0FE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51" y="197410"/>
            <a:ext cx="9571182" cy="927966"/>
          </a:xfrm>
        </p:spPr>
        <p:txBody>
          <a:bodyPr/>
          <a:lstStyle/>
          <a:p>
            <a:pPr algn="ctr"/>
            <a:r>
              <a:rPr lang="ru-RU" sz="4800" b="1" dirty="0"/>
              <a:t>Задачи</a:t>
            </a:r>
            <a:endParaRPr lang="ru-RU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38C3D1-5921-445C-AEF0-689F9AD808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67" y="1546628"/>
            <a:ext cx="10252933" cy="4610332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A72570-3043-4D86-8E6B-4E40C4F8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8</a:t>
            </a:fld>
            <a:endParaRPr lang="ru-RU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AADEE-1ED7-451B-BC76-B9E6324AD54D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291650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FA4E23E-8728-444C-8DC0-1A3B753F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038" y="57133"/>
            <a:ext cx="9600708" cy="1218076"/>
          </a:xfrm>
        </p:spPr>
        <p:txBody>
          <a:bodyPr/>
          <a:lstStyle/>
          <a:p>
            <a:pPr algn="ctr"/>
            <a:r>
              <a:rPr lang="ru-RU" b="1" dirty="0"/>
              <a:t>Уникальность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5D53D1-3727-483D-A076-F6C1CD6A4E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7421" y="2241030"/>
            <a:ext cx="4224562" cy="34642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58C116-7676-4BB7-86F6-0508121D85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7088" y="1272715"/>
            <a:ext cx="4372951" cy="4929975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882225-9B62-4DF0-BDD4-87C08268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17C6-6A3C-4596-8574-544E8821EF52}" type="slidenum">
              <a:rPr lang="ru-RU" sz="2800" b="1" smtClean="0"/>
              <a:t>9</a:t>
            </a:fld>
            <a:endParaRPr lang="ru-RU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E8DCD-9A5D-4221-970C-125455AD2C34}"/>
              </a:ext>
            </a:extLst>
          </p:cNvPr>
          <p:cNvSpPr txBox="1"/>
          <p:nvPr/>
        </p:nvSpPr>
        <p:spPr>
          <a:xfrm>
            <a:off x="3997689" y="18262"/>
            <a:ext cx="354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Образовательная игра по истории</a:t>
            </a:r>
          </a:p>
        </p:txBody>
      </p:sp>
    </p:spTree>
    <p:extLst>
      <p:ext uri="{BB962C8B-B14F-4D97-AF65-F5344CB8AC3E}">
        <p14:creationId xmlns:p14="http://schemas.microsoft.com/office/powerpoint/2010/main" val="28458678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378</Words>
  <Application>Microsoft Office PowerPoint</Application>
  <PresentationFormat>Широкоэкранный</PresentationFormat>
  <Paragraphs>89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Тема Office</vt:lpstr>
      <vt:lpstr>Образовательная игра по истории «Кто есть кто»</vt:lpstr>
      <vt:lpstr>Команда</vt:lpstr>
      <vt:lpstr>Презентация PowerPoint</vt:lpstr>
      <vt:lpstr>Идея проекта</vt:lpstr>
      <vt:lpstr>Целевая аудитория</vt:lpstr>
      <vt:lpstr>Конкуренты</vt:lpstr>
      <vt:lpstr>Цели</vt:lpstr>
      <vt:lpstr>Задачи</vt:lpstr>
      <vt:lpstr>Уникальность</vt:lpstr>
      <vt:lpstr>Презентация PowerPoint</vt:lpstr>
      <vt:lpstr>Требования к продукту</vt:lpstr>
      <vt:lpstr>Технологический стек</vt:lpstr>
      <vt:lpstr>Схема работы приложения</vt:lpstr>
      <vt:lpstr>Дизайн-макет приложения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Slide title</vt:lpstr>
      <vt:lpstr>Команда АТ-01 «Раскаты грома»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user</dc:creator>
  <cp:lastModifiedBy>Фефелова Дарья Юрьевна</cp:lastModifiedBy>
  <cp:revision>42</cp:revision>
  <dcterms:created xsi:type="dcterms:W3CDTF">2021-04-10T07:14:29Z</dcterms:created>
  <dcterms:modified xsi:type="dcterms:W3CDTF">2021-06-16T07:39:51Z</dcterms:modified>
</cp:coreProperties>
</file>